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435" r:id="rId5"/>
    <p:sldId id="259" r:id="rId6"/>
    <p:sldId id="260" r:id="rId7"/>
    <p:sldId id="2439" r:id="rId8"/>
    <p:sldId id="2432" r:id="rId9"/>
    <p:sldId id="2436" r:id="rId1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7D2296C-F25F-4C39-8E5D-3F089CB3C759}">
          <p14:sldIdLst>
            <p14:sldId id="2435"/>
          </p14:sldIdLst>
        </p14:section>
        <p14:section name="Sección sin título" id="{D7C92E16-1B66-4757-B664-F5D3FFCB360B}">
          <p14:sldIdLst>
            <p14:sldId id="259"/>
            <p14:sldId id="260"/>
            <p14:sldId id="2439"/>
            <p14:sldId id="2432"/>
            <p14:sldId id="24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44" autoAdjust="0"/>
  </p:normalViewPr>
  <p:slideViewPr>
    <p:cSldViewPr snapToGrid="0">
      <p:cViewPr varScale="1">
        <p:scale>
          <a:sx n="67" d="100"/>
          <a:sy n="67" d="100"/>
        </p:scale>
        <p:origin x="78" y="1062"/>
      </p:cViewPr>
      <p:guideLst>
        <p:guide orient="horz" pos="2160"/>
        <p:guide pos="3840"/>
      </p:guideLst>
    </p:cSldViewPr>
  </p:slideViewPr>
  <p:notesTextViewPr>
    <p:cViewPr>
      <p:scale>
        <a:sx n="1" d="1"/>
        <a:sy n="1" d="1"/>
      </p:scale>
      <p:origin x="0" y="0"/>
    </p:cViewPr>
  </p:notesTextViewPr>
  <p:notesViewPr>
    <p:cSldViewPr snapToGrid="0">
      <p:cViewPr varScale="1">
        <p:scale>
          <a:sx n="77" d="100"/>
          <a:sy n="77" d="100"/>
        </p:scale>
        <p:origin x="402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ES" sz="2800" b="0" i="0" u="none" strike="noStrike" kern="1200" spc="0" baseline="0" noProof="0">
                <a:solidFill>
                  <a:schemeClr val="tx1">
                    <a:lumMod val="65000"/>
                    <a:lumOff val="35000"/>
                  </a:schemeClr>
                </a:solidFill>
                <a:latin typeface="+mj-lt"/>
                <a:ea typeface="Roboto" panose="02000000000000000000" pitchFamily="2" charset="0"/>
                <a:cs typeface="+mn-cs"/>
              </a:defRPr>
            </a:pPr>
            <a:r>
              <a:rPr lang="es-ES" sz="2800" noProof="0" dirty="0">
                <a:latin typeface="+mj-lt"/>
              </a:rPr>
              <a:t>Grandes</a:t>
            </a:r>
            <a:r>
              <a:rPr lang="es-ES" sz="2800" baseline="0" noProof="0" dirty="0">
                <a:latin typeface="+mj-lt"/>
              </a:rPr>
              <a:t> empresas que confían en </a:t>
            </a:r>
            <a:r>
              <a:rPr lang="es-ES" sz="2800" baseline="0" noProof="0" dirty="0" err="1">
                <a:latin typeface="+mj-lt"/>
              </a:rPr>
              <a:t>iTop</a:t>
            </a:r>
            <a:endParaRPr lang="es-ES" sz="2800" noProof="0" dirty="0">
              <a:latin typeface="+mj-lt"/>
            </a:endParaRPr>
          </a:p>
        </c:rich>
      </c:tx>
      <c:layout>
        <c:manualLayout>
          <c:xMode val="edge"/>
          <c:yMode val="edge"/>
          <c:x val="0.17617646317105115"/>
          <c:y val="5.185185185185185E-2"/>
        </c:manualLayout>
      </c:layout>
      <c:overlay val="0"/>
      <c:spPr>
        <a:noFill/>
        <a:ln>
          <a:noFill/>
        </a:ln>
        <a:effectLst/>
      </c:spPr>
      <c:txPr>
        <a:bodyPr rot="0" spcFirstLastPara="1" vertOverflow="ellipsis" vert="horz" wrap="square" anchor="ctr" anchorCtr="1"/>
        <a:lstStyle/>
        <a:p>
          <a:pPr>
            <a:defRPr lang="es-ES" sz="2800" b="0" i="0" u="none" strike="noStrike" kern="1200" spc="0" baseline="0" noProof="0">
              <a:solidFill>
                <a:schemeClr val="tx1">
                  <a:lumMod val="65000"/>
                  <a:lumOff val="35000"/>
                </a:schemeClr>
              </a:solidFill>
              <a:latin typeface="+mj-lt"/>
              <a:ea typeface="Roboto" panose="02000000000000000000" pitchFamily="2" charset="0"/>
              <a:cs typeface="+mn-cs"/>
            </a:defRPr>
          </a:pPr>
          <a:endParaRPr lang="es-CO"/>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s-CO"/>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s-CO"/>
          </a:p>
        </c:txPr>
        <c:crossAx val="1443196480"/>
        <c:crosses val="autoZero"/>
        <c:crossBetween val="between"/>
      </c:valAx>
      <c:spPr>
        <a:noFill/>
        <a:ln w="25400">
          <a:noFill/>
        </a:ln>
        <a:effectLst/>
      </c:spPr>
    </c:plotArea>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0BDFAE-1D4B-4BB0-B621-766D55C147D9}" type="datetime1">
              <a:rPr lang="es-ES" smtClean="0"/>
              <a:t>12/12/2019</a:t>
            </a:fld>
            <a:endParaRPr lang="es-ES" dirty="0"/>
          </a:p>
        </p:txBody>
      </p:sp>
      <p:sp>
        <p:nvSpPr>
          <p:cNvPr id="4" name="Marcador de pie de página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es-ES" smtClean="0"/>
              <a:t>‹Nº›</a:t>
            </a:fld>
            <a:endParaRPr lang="es-E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1E1689-6CE5-4E93-BFEA-170FD91B6176}" type="datetime1">
              <a:rPr lang="es-ES" noProof="0" smtClean="0"/>
              <a:t>12/12/2019</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es-ES" noProof="0" smtClean="0"/>
              <a:t>‹Nº›</a:t>
            </a:fld>
            <a:endParaRPr lang="es-ES" noProof="0"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1</a:t>
            </a:fld>
            <a:endParaRPr lang="es-ES" dirty="0"/>
          </a:p>
        </p:txBody>
      </p:sp>
    </p:spTree>
    <p:extLst>
      <p:ext uri="{BB962C8B-B14F-4D97-AF65-F5344CB8AC3E}">
        <p14:creationId xmlns:p14="http://schemas.microsoft.com/office/powerpoint/2010/main" val="18982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2</a:t>
            </a:fld>
            <a:endParaRPr lang="es-ES" dirty="0"/>
          </a:p>
        </p:txBody>
      </p:sp>
    </p:spTree>
    <p:extLst>
      <p:ext uri="{BB962C8B-B14F-4D97-AF65-F5344CB8AC3E}">
        <p14:creationId xmlns:p14="http://schemas.microsoft.com/office/powerpoint/2010/main" val="249081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228B34ED-4CDD-41C9-90F7-D768D5559A6F}" type="slidenum">
              <a:rPr lang="es-ES" smtClean="0"/>
              <a:t>3</a:t>
            </a:fld>
            <a:endParaRPr lang="es-ES" dirty="0"/>
          </a:p>
        </p:txBody>
      </p:sp>
    </p:spTree>
    <p:extLst>
      <p:ext uri="{BB962C8B-B14F-4D97-AF65-F5344CB8AC3E}">
        <p14:creationId xmlns:p14="http://schemas.microsoft.com/office/powerpoint/2010/main" val="136001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228B34ED-4CDD-41C9-90F7-D768D5559A6F}" type="slidenum">
              <a:rPr lang="es-ES" smtClean="0"/>
              <a:t>4</a:t>
            </a:fld>
            <a:endParaRPr lang="es-ES" dirty="0"/>
          </a:p>
        </p:txBody>
      </p:sp>
    </p:spTree>
    <p:extLst>
      <p:ext uri="{BB962C8B-B14F-4D97-AF65-F5344CB8AC3E}">
        <p14:creationId xmlns:p14="http://schemas.microsoft.com/office/powerpoint/2010/main" val="374785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5</a:t>
            </a:fld>
            <a:endParaRPr lang="es-ES" dirty="0"/>
          </a:p>
        </p:txBody>
      </p:sp>
    </p:spTree>
    <p:extLst>
      <p:ext uri="{BB962C8B-B14F-4D97-AF65-F5344CB8AC3E}">
        <p14:creationId xmlns:p14="http://schemas.microsoft.com/office/powerpoint/2010/main" val="50470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228B34ED-4CDD-41C9-90F7-D768D5559A6F}" type="slidenum">
              <a:rPr lang="es-ES" smtClean="0"/>
              <a:t>6</a:t>
            </a:fld>
            <a:endParaRPr lang="es-ES" dirty="0"/>
          </a:p>
        </p:txBody>
      </p:sp>
    </p:spTree>
    <p:extLst>
      <p:ext uri="{BB962C8B-B14F-4D97-AF65-F5344CB8AC3E}">
        <p14:creationId xmlns:p14="http://schemas.microsoft.com/office/powerpoint/2010/main" val="3230810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42A27944-63F0-4B2F-AD45-448C6DF71C85}"/>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2" name="Título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rtlCol="0"/>
          <a:lstStyle>
            <a:lvl1pPr>
              <a:lnSpc>
                <a:spcPct val="100000"/>
              </a:lnSpc>
              <a:defRPr/>
            </a:lvl1pPr>
          </a:lstStyle>
          <a:p>
            <a:pPr rtl="0"/>
            <a:r>
              <a:rPr lang="es-ES" noProof="0" dirty="0"/>
              <a:t>HAGA CLIC PARA EDITAR EL ESTILO DEL TÍTULO DEL PATRÓN</a:t>
            </a:r>
          </a:p>
        </p:txBody>
      </p:sp>
      <p:sp>
        <p:nvSpPr>
          <p:cNvPr id="8" name="Marcador de texto 2">
            <a:extLst>
              <a:ext uri="{FF2B5EF4-FFF2-40B4-BE49-F238E27FC236}">
                <a16:creationId xmlns:a16="http://schemas.microsoft.com/office/drawing/2014/main"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9" name="Marcador de texto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rtlCol="0"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SUBTÍTULO</a:t>
            </a:r>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5" name="Marcador de posición de pie de página 4">
            <a:extLst>
              <a:ext uri="{FF2B5EF4-FFF2-40B4-BE49-F238E27FC236}">
                <a16:creationId xmlns:a16="http://schemas.microsoft.com/office/drawing/2014/main" id="{42A27944-63F0-4B2F-AD45-448C6DF71C85}"/>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2" name="Título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rtlCol="0"/>
          <a:lstStyle>
            <a:lvl1pPr>
              <a:lnSpc>
                <a:spcPct val="100000"/>
              </a:lnSpc>
              <a:defRPr/>
            </a:lvl1pPr>
          </a:lstStyle>
          <a:p>
            <a:pPr rtl="0"/>
            <a:r>
              <a:rPr lang="es-ES" noProof="0" dirty="0"/>
              <a:t>HAGA CLIC PARA EDITAR EL ESTILO DEL TÍTULO DEL PATRÓN</a:t>
            </a:r>
          </a:p>
        </p:txBody>
      </p:sp>
      <p:sp>
        <p:nvSpPr>
          <p:cNvPr id="8" name="Marcador de posición de texto 2">
            <a:extLst>
              <a:ext uri="{FF2B5EF4-FFF2-40B4-BE49-F238E27FC236}">
                <a16:creationId xmlns:a16="http://schemas.microsoft.com/office/drawing/2014/main"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es-ES" noProof="0" dirty="0"/>
              <a:t>HAGA CLIC PARA EDITAR EL ESTILO DEL TÍTULO DEL PATRÓN</a:t>
            </a:r>
          </a:p>
        </p:txBody>
      </p:sp>
      <p:sp>
        <p:nvSpPr>
          <p:cNvPr id="3" name="Marcador de texto 2">
            <a:extLst>
              <a:ext uri="{FF2B5EF4-FFF2-40B4-BE49-F238E27FC236}">
                <a16:creationId xmlns:a16="http://schemas.microsoft.com/office/drawing/2014/main" id="{9BDA91F3-AE43-4DDA-AB24-49CF87963D72}"/>
              </a:ext>
            </a:extLst>
          </p:cNvPr>
          <p:cNvSpPr>
            <a:spLocks noGrp="1"/>
          </p:cNvSpPr>
          <p:nvPr>
            <p:ph type="body" idx="1" hasCustomPrompt="1"/>
          </p:nvPr>
        </p:nvSpPr>
        <p:spPr>
          <a:xfrm>
            <a:off x="469107" y="1827972"/>
            <a:ext cx="5157787"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4" name="Marcador de posición de contenido 3">
            <a:extLst>
              <a:ext uri="{FF2B5EF4-FFF2-40B4-BE49-F238E27FC236}">
                <a16:creationId xmlns:a16="http://schemas.microsoft.com/office/drawing/2014/main" id="{24A648F6-CDB4-4032-9F98-6ED11F980765}"/>
              </a:ext>
            </a:extLst>
          </p:cNvPr>
          <p:cNvSpPr>
            <a:spLocks noGrp="1"/>
          </p:cNvSpPr>
          <p:nvPr>
            <p:ph sz="half" idx="2" hasCustomPrompt="1"/>
          </p:nvPr>
        </p:nvSpPr>
        <p:spPr>
          <a:xfrm>
            <a:off x="469107" y="2342356"/>
            <a:ext cx="5157787"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a:extLst>
              <a:ext uri="{FF2B5EF4-FFF2-40B4-BE49-F238E27FC236}">
                <a16:creationId xmlns:a16="http://schemas.microsoft.com/office/drawing/2014/main" id="{258F648F-0299-4352-914D-9ACEEF6FE597}"/>
              </a:ext>
            </a:extLst>
          </p:cNvPr>
          <p:cNvSpPr>
            <a:spLocks noGrp="1"/>
          </p:cNvSpPr>
          <p:nvPr>
            <p:ph type="body" sz="quarter" idx="3" hasCustomPrompt="1"/>
          </p:nvPr>
        </p:nvSpPr>
        <p:spPr>
          <a:xfrm>
            <a:off x="6565107" y="1827972"/>
            <a:ext cx="5183188"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6" name="Marcador de posición de contenido 5">
            <a:extLst>
              <a:ext uri="{FF2B5EF4-FFF2-40B4-BE49-F238E27FC236}">
                <a16:creationId xmlns:a16="http://schemas.microsoft.com/office/drawing/2014/main" id="{65215A19-FA39-4BD0-87C2-8DA3B8C587BB}"/>
              </a:ext>
            </a:extLst>
          </p:cNvPr>
          <p:cNvSpPr>
            <a:spLocks noGrp="1"/>
          </p:cNvSpPr>
          <p:nvPr>
            <p:ph sz="quarter" idx="4" hasCustomPrompt="1"/>
          </p:nvPr>
        </p:nvSpPr>
        <p:spPr>
          <a:xfrm>
            <a:off x="6565107" y="2342356"/>
            <a:ext cx="5183188"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contenidos">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es-ES" noProof="0" dirty="0"/>
              <a:t>HAGA CLIC PARA EDITAR EL ESTILO DEL TÍTULO DEL PATRÓN</a:t>
            </a:r>
          </a:p>
        </p:txBody>
      </p:sp>
      <p:sp>
        <p:nvSpPr>
          <p:cNvPr id="8" name="Marcador de posición de pie de página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
        <p:nvSpPr>
          <p:cNvPr id="15" name="Marcador de contenido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6" name="Marcador de posición de contenido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es-ES" noProof="0" dirty="0"/>
              <a:t>HAGA CLIC PARA EDITAR EL ESTILO DEL TÍTULO DEL PATRÓN</a:t>
            </a:r>
          </a:p>
        </p:txBody>
      </p:sp>
      <p:sp>
        <p:nvSpPr>
          <p:cNvPr id="8" name="Marcador de pie de página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
        <p:nvSpPr>
          <p:cNvPr id="16" name="Marcador de posición de texto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7" name="Marcador de contenido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es-ES" noProof="0" dirty="0"/>
              <a:t>HAGA CLIC PARA EDITAR EL ESTILO DEL TÍTULO DEL PATRÓN</a:t>
            </a:r>
          </a:p>
        </p:txBody>
      </p:sp>
      <p:sp>
        <p:nvSpPr>
          <p:cNvPr id="8" name="Marcador de pie de página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es-ES" noProof="0" dirty="0"/>
              <a:t>Agregue un pie de página</a:t>
            </a:r>
          </a:p>
        </p:txBody>
      </p:sp>
      <p:sp>
        <p:nvSpPr>
          <p:cNvPr id="9" name="Marcador de posición de número de diapositiva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13" name="Forma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
        <p:nvSpPr>
          <p:cNvPr id="15" name="Marcador de posición de texto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7" name="Marcador de posición de imagen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2DB0C003-2795-4473-BA28-C10CB461998B}"/>
              </a:ext>
            </a:extLst>
          </p:cNvPr>
          <p:cNvSpPr>
            <a:spLocks noGrp="1"/>
          </p:cNvSpPr>
          <p:nvPr>
            <p:ph type="ftr" sz="quarter" idx="11"/>
          </p:nvPr>
        </p:nvSpPr>
        <p:spPr/>
        <p:txBody>
          <a:bodyPr rtlCol="0"/>
          <a:lstStyle/>
          <a:p>
            <a:pPr rtl="0"/>
            <a:r>
              <a:rPr lang="es-ES" noProof="0" dirty="0"/>
              <a:t>Agregue un pie de página</a:t>
            </a:r>
          </a:p>
        </p:txBody>
      </p:sp>
      <p:sp>
        <p:nvSpPr>
          <p:cNvPr id="4" name="Marcador de posición de número de diapositiva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de página completa">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96D712C6-2A37-4F08-AF12-D70F8C809441}"/>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es-ES" noProof="0"/>
              <a:t>Haga clic en el icono para agregar una imagen</a:t>
            </a:r>
            <a:endParaRPr lang="es-ES" noProof="0" dirty="0"/>
          </a:p>
        </p:txBody>
      </p:sp>
      <p:sp>
        <p:nvSpPr>
          <p:cNvPr id="4" name="Título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rtlCol="0" anchor="ctr"/>
          <a:lstStyle>
            <a:lvl1pPr algn="ctr">
              <a:defRPr sz="6000" spc="300">
                <a:solidFill>
                  <a:schemeClr val="bg1"/>
                </a:solidFill>
              </a:defRPr>
            </a:lvl1pPr>
          </a:lstStyle>
          <a:p>
            <a:pPr rtl="0"/>
            <a:r>
              <a:rPr lang="es-ES" noProof="0" dirty="0"/>
              <a:t>HAGA CLIC PARA MODIFICAR EL TÍTULO DEL PATRÓN</a:t>
            </a:r>
          </a:p>
        </p:txBody>
      </p:sp>
      <p:sp>
        <p:nvSpPr>
          <p:cNvPr id="5" name="Marcador de texto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rtlCol="0"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3" name="Marcador de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ie de página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8" name="Título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
        <p:nvSpPr>
          <p:cNvPr id="3" name="Marcador de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ie de página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subtítulo, imagen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es-ES" noProof="0" dirty="0"/>
              <a:t>TÍTULO DE LA DIAPOSITIVA AQUÍ</a:t>
            </a:r>
          </a:p>
        </p:txBody>
      </p:sp>
      <p:sp>
        <p:nvSpPr>
          <p:cNvPr id="3" name="Marcador de contenido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3" name="Marcador de posición de imagen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rtlCol="0" anchor="ctr">
            <a:noAutofit/>
          </a:bodyPr>
          <a:lstStyle>
            <a:lvl1pPr marL="0" indent="0" algn="ctr">
              <a:buNone/>
              <a:defRPr/>
            </a:lvl1pPr>
          </a:lstStyle>
          <a:p>
            <a:pPr rtl="0"/>
            <a:r>
              <a:rPr lang="es-ES" noProof="0"/>
              <a:t>Haga clic en el icono para agregar una imagen</a:t>
            </a:r>
            <a:endParaRPr lang="es-ES" noProof="0" dirty="0"/>
          </a:p>
        </p:txBody>
      </p:sp>
      <p:sp>
        <p:nvSpPr>
          <p:cNvPr id="58" name="Marcador de texto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SUBTÍTULO AQUÍ</a:t>
            </a:r>
          </a:p>
        </p:txBody>
      </p:sp>
      <p:sp>
        <p:nvSpPr>
          <p:cNvPr id="59" name="Marcador de posición de número de diapositiva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smtClean="0"/>
              <a:pPr/>
              <a:t>‹Nº›</a:t>
            </a:fld>
            <a:endParaRPr lang="es-E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y contenid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chor="ctr">
            <a:noAutofit/>
          </a:bodyPr>
          <a:lstStyle>
            <a:lvl1pPr algn="l">
              <a:defRPr sz="3200" spc="300">
                <a:solidFill>
                  <a:schemeClr val="bg1"/>
                </a:solidFill>
              </a:defRPr>
            </a:lvl1pPr>
          </a:lstStyle>
          <a:p>
            <a:pPr rtl="0"/>
            <a:r>
              <a:rPr lang="es-ES" noProof="0" dirty="0"/>
              <a:t>TÍTULO DE LA DIAPOSITIVA AQUÍ</a:t>
            </a:r>
          </a:p>
        </p:txBody>
      </p:sp>
      <p:sp>
        <p:nvSpPr>
          <p:cNvPr id="3" name="Marcador de contenido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texto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SUBTÍTULO AQUÍ</a:t>
            </a:r>
          </a:p>
        </p:txBody>
      </p:sp>
      <p:sp>
        <p:nvSpPr>
          <p:cNvPr id="13" name="Marcador de contenido 12">
            <a:extLst>
              <a:ext uri="{FF2B5EF4-FFF2-40B4-BE49-F238E27FC236}">
                <a16:creationId xmlns:a16="http://schemas.microsoft.com/office/drawing/2014/main" id="{483349C3-B089-45CF-9643-0D25E709663B}"/>
              </a:ext>
            </a:extLst>
          </p:cNvPr>
          <p:cNvSpPr>
            <a:spLocks noGrp="1"/>
          </p:cNvSpPr>
          <p:nvPr>
            <p:ph sz="quarter" idx="14" hasCustomPrompt="1"/>
          </p:nvPr>
        </p:nvSpPr>
        <p:spPr>
          <a:xfrm>
            <a:off x="0" y="0"/>
            <a:ext cx="7415213" cy="6858000"/>
          </a:xfrm>
        </p:spPr>
        <p:txBody>
          <a:bodyPr rtlCol="0" anchor="ctr"/>
          <a:lstStyle>
            <a:lvl1pPr marL="0" indent="0" algn="ctr">
              <a:buNone/>
              <a:defRPr/>
            </a:lvl1pPr>
          </a:lstStyle>
          <a:p>
            <a:pPr lvl="0" rtl="0"/>
            <a:r>
              <a:rPr lang="es-ES" noProof="0" dirty="0"/>
              <a:t>Editar estilos de texto del patrón</a:t>
            </a:r>
          </a:p>
        </p:txBody>
      </p:sp>
      <p:sp>
        <p:nvSpPr>
          <p:cNvPr id="16" name="Marcador de número de diapositiva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bg1"/>
                </a:solidFill>
              </a:defRPr>
            </a:lvl1pPr>
          </a:lstStyle>
          <a:p>
            <a:fld id="{8C2E478F-E849-4A8C-AF1F-CBCC78A7CBFA}" type="slidenum">
              <a:rPr lang="es-ES" smtClean="0"/>
              <a:pPr/>
              <a:t>‹Nº›</a:t>
            </a:fld>
            <a:endParaRPr lang="es-ES" dirty="0"/>
          </a:p>
        </p:txBody>
      </p:sp>
      <p:sp>
        <p:nvSpPr>
          <p:cNvPr id="17" name="Forma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chemeClr val="bg1"/>
                </a:solidFill>
                <a:latin typeface="+mn-lt"/>
                <a:ea typeface="+mn-ea"/>
                <a:cs typeface="+mn-cs"/>
                <a:sym typeface="Bebas"/>
              </a:rPr>
              <a:t>FABRIKAM</a:t>
            </a:r>
            <a:endParaRPr lang="es-ES"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rtlCol="0" anchor="ctr">
            <a:noAutofit/>
          </a:bodyPr>
          <a:lstStyle>
            <a:lvl1pPr algn="l">
              <a:defRPr sz="3600" spc="300"/>
            </a:lvl1pPr>
          </a:lstStyle>
          <a:p>
            <a:pPr rtl="0"/>
            <a:r>
              <a:rPr lang="es-ES" noProof="0" dirty="0"/>
              <a:t>HAGA CLIC PARA EDITAR PATRÓN</a:t>
            </a:r>
          </a:p>
        </p:txBody>
      </p:sp>
      <p:sp>
        <p:nvSpPr>
          <p:cNvPr id="3" name="Marcador de contenido 2">
            <a:extLst>
              <a:ext uri="{FF2B5EF4-FFF2-40B4-BE49-F238E27FC236}">
                <a16:creationId xmlns:a16="http://schemas.microsoft.com/office/drawing/2014/main" id="{607D1B16-7058-45AD-9B19-E19CAF96683B}"/>
              </a:ext>
            </a:extLst>
          </p:cNvPr>
          <p:cNvSpPr>
            <a:spLocks noGrp="1"/>
          </p:cNvSpPr>
          <p:nvPr>
            <p:ph idx="1" hasCustomPrompt="1"/>
          </p:nvPr>
        </p:nvSpPr>
        <p:spPr>
          <a:xfrm>
            <a:off x="5767754" y="1625512"/>
            <a:ext cx="6043246" cy="4636392"/>
          </a:xfrm>
        </p:spPr>
        <p:txBody>
          <a:bodyPr rtlCol="0">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texto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9" name="Marcador de posición de imagen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11" name="Marcador de posición de número de diapositiva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smtClean="0"/>
              <a:pPr/>
              <a:t>‹Nº›</a:t>
            </a:fld>
            <a:endParaRPr lang="es-E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rtlCol="0"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7" name="Rectángulo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Título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rtlCol="0" anchor="ctr"/>
          <a:lstStyle>
            <a:lvl1pPr algn="ctr">
              <a:defRPr sz="6000" b="1" spc="300">
                <a:solidFill>
                  <a:schemeClr val="tx1"/>
                </a:solidFill>
              </a:defRPr>
            </a:lvl1pPr>
          </a:lstStyle>
          <a:p>
            <a:pPr rtl="0"/>
            <a:r>
              <a:rPr lang="es-ES" noProof="0" dirty="0"/>
              <a:t>HAGA CLIC PARA MODIFICAR EL TÍTULO DEL PATRÓN</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 name="Marcador de posición de pie de página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dirty="0"/>
          </a:p>
        </p:txBody>
      </p:sp>
      <p:sp>
        <p:nvSpPr>
          <p:cNvPr id="8" name="Título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es-ES" noProof="0" dirty="0"/>
              <a:t>HAGA CLIC PARA MODIFICAR EL TÍTULO DEL PATRÓN</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ES" noProof="0" dirty="0"/>
              <a:t>Agregar un pie de página</a:t>
            </a:r>
          </a:p>
        </p:txBody>
      </p:sp>
      <p:sp>
        <p:nvSpPr>
          <p:cNvPr id="6" name="Marcador de número de diapositiva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C2E478F-E849-4A8C-AF1F-CBCC78A7CBFA}" type="slidenum">
              <a:rPr lang="es-ES" noProof="0" smtClean="0"/>
              <a:pPr/>
              <a:t>‹Nº›</a:t>
            </a:fld>
            <a:endParaRPr lang="es-ES" noProof="0" dirty="0"/>
          </a:p>
        </p:txBody>
      </p:sp>
      <p:sp>
        <p:nvSpPr>
          <p:cNvPr id="7" name="Forma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es-ES" sz="2400" b="1" kern="1200" noProof="0" dirty="0">
                <a:solidFill>
                  <a:srgbClr val="2C2153"/>
                </a:solidFill>
                <a:latin typeface="+mn-lt"/>
                <a:ea typeface="+mn-ea"/>
                <a:cs typeface="+mn-cs"/>
                <a:sym typeface="Bebas"/>
              </a:rPr>
              <a:t>FAB</a:t>
            </a:r>
            <a:r>
              <a:rPr lang="es-ES" sz="2400" b="1" kern="1200" noProof="0" dirty="0">
                <a:solidFill>
                  <a:srgbClr val="A53F52"/>
                </a:solidFill>
                <a:latin typeface="+mn-lt"/>
                <a:ea typeface="+mn-ea"/>
                <a:cs typeface="+mn-cs"/>
                <a:sym typeface="Bebas"/>
              </a:rPr>
              <a:t>RIKAM</a:t>
            </a:r>
            <a:endParaRPr lang="es-ES" sz="2400" b="1" i="0" spc="0" noProof="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1.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Marcador de posición de imagen 27" descr="Edificio abstracto">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ángulo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1680"/>
            <a:ext cx="12192000" cy="68616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 name="Título 5">
            <a:extLst>
              <a:ext uri="{FF2B5EF4-FFF2-40B4-BE49-F238E27FC236}">
                <a16:creationId xmlns:a16="http://schemas.microsoft.com/office/drawing/2014/main" id="{4F7706BE-EF2E-459C-8778-01DDD354C634}"/>
              </a:ext>
            </a:extLst>
          </p:cNvPr>
          <p:cNvSpPr>
            <a:spLocks noGrp="1"/>
          </p:cNvSpPr>
          <p:nvPr>
            <p:ph type="title"/>
          </p:nvPr>
        </p:nvSpPr>
        <p:spPr/>
        <p:txBody>
          <a:bodyPr rtlCol="0">
            <a:normAutofit fontScale="90000"/>
          </a:bodyPr>
          <a:lstStyle/>
          <a:p>
            <a:pPr rtl="0"/>
            <a:r>
              <a:rPr lang="es-ES" dirty="0" err="1">
                <a:solidFill>
                  <a:schemeClr val="bg1"/>
                </a:solidFill>
              </a:rPr>
              <a:t>iTop</a:t>
            </a:r>
            <a:endParaRPr lang="es-ES" dirty="0">
              <a:solidFill>
                <a:schemeClr val="bg1"/>
              </a:solidFill>
            </a:endParaRPr>
          </a:p>
        </p:txBody>
      </p:sp>
      <p:sp>
        <p:nvSpPr>
          <p:cNvPr id="7" name="Marcador de texto 6">
            <a:extLst>
              <a:ext uri="{FF2B5EF4-FFF2-40B4-BE49-F238E27FC236}">
                <a16:creationId xmlns:a16="http://schemas.microsoft.com/office/drawing/2014/main" id="{5D865526-EC39-4780-A2A8-274A80A5C19B}"/>
              </a:ext>
            </a:extLst>
          </p:cNvPr>
          <p:cNvSpPr>
            <a:spLocks noGrp="1"/>
          </p:cNvSpPr>
          <p:nvPr>
            <p:ph type="body" idx="1"/>
          </p:nvPr>
        </p:nvSpPr>
        <p:spPr>
          <a:xfrm>
            <a:off x="2129426" y="3890624"/>
            <a:ext cx="8141916" cy="1307677"/>
          </a:xfrm>
        </p:spPr>
        <p:txBody>
          <a:bodyPr rtlCol="0">
            <a:normAutofit/>
          </a:bodyPr>
          <a:lstStyle/>
          <a:p>
            <a:pPr rtl="0"/>
            <a:r>
              <a:rPr lang="es-ES" dirty="0"/>
              <a:t>Una herramienta </a:t>
            </a:r>
            <a:r>
              <a:rPr lang="es-ES" dirty="0" err="1"/>
              <a:t>OpenSource</a:t>
            </a:r>
            <a:r>
              <a:rPr lang="es-ES" dirty="0"/>
              <a:t> para la gestión TI en las organizaciones</a:t>
            </a:r>
            <a:r>
              <a:rPr lang="es-ES" dirty="0">
                <a:solidFill>
                  <a:schemeClr val="bg1"/>
                </a:solidFill>
              </a:rPr>
              <a:t> </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Cibercafé" title="Cibercafé">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ángulo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8" name="Título 7">
            <a:extLst>
              <a:ext uri="{FF2B5EF4-FFF2-40B4-BE49-F238E27FC236}">
                <a16:creationId xmlns:a16="http://schemas.microsoft.com/office/drawing/2014/main" id="{A3F530F9-BDB1-49E4-9EFF-B9535CF653A7}"/>
              </a:ext>
            </a:extLst>
          </p:cNvPr>
          <p:cNvSpPr>
            <a:spLocks noGrp="1"/>
          </p:cNvSpPr>
          <p:nvPr>
            <p:ph type="title"/>
          </p:nvPr>
        </p:nvSpPr>
        <p:spPr/>
        <p:txBody>
          <a:bodyPr rtlCol="0">
            <a:normAutofit fontScale="90000"/>
          </a:bodyPr>
          <a:lstStyle/>
          <a:p>
            <a:pPr algn="l" rtl="0"/>
            <a:r>
              <a:rPr lang="es-ES" b="1" dirty="0"/>
              <a:t>Historia y definición de </a:t>
            </a:r>
            <a:r>
              <a:rPr lang="es-ES" b="1" dirty="0" err="1"/>
              <a:t>itop</a:t>
            </a:r>
            <a:endParaRPr lang="es-ES" b="1" dirty="0"/>
          </a:p>
        </p:txBody>
      </p:sp>
      <p:sp>
        <p:nvSpPr>
          <p:cNvPr id="9" name="Marcador de contenido 8">
            <a:extLst>
              <a:ext uri="{FF2B5EF4-FFF2-40B4-BE49-F238E27FC236}">
                <a16:creationId xmlns:a16="http://schemas.microsoft.com/office/drawing/2014/main" id="{256319DF-036A-473B-95D3-C5F6FF849FD4}"/>
              </a:ext>
            </a:extLst>
          </p:cNvPr>
          <p:cNvSpPr>
            <a:spLocks noGrp="1"/>
          </p:cNvSpPr>
          <p:nvPr>
            <p:ph idx="1"/>
          </p:nvPr>
        </p:nvSpPr>
        <p:spPr>
          <a:xfrm>
            <a:off x="5767754" y="1447800"/>
            <a:ext cx="6043246" cy="4814104"/>
          </a:xfrm>
        </p:spPr>
        <p:txBody>
          <a:bodyPr rtlCol="0">
            <a:normAutofit/>
          </a:bodyPr>
          <a:lstStyle/>
          <a:p>
            <a:pPr marL="0" indent="0">
              <a:lnSpc>
                <a:spcPct val="160000"/>
              </a:lnSpc>
              <a:spcBef>
                <a:spcPts val="500"/>
              </a:spcBef>
              <a:buNone/>
            </a:pPr>
            <a:r>
              <a:rPr lang="es-ES" sz="1400" dirty="0" err="1"/>
              <a:t>iTop</a:t>
            </a:r>
            <a:r>
              <a:rPr lang="es-ES" sz="1400" dirty="0"/>
              <a:t> fue utilizado por primera vez internamente por los empleados de TI en Hewlett Packard en Francia para proyectos en el negocio de servicios de IT.</a:t>
            </a:r>
          </a:p>
          <a:p>
            <a:pPr marL="0" indent="0">
              <a:lnSpc>
                <a:spcPct val="160000"/>
              </a:lnSpc>
              <a:spcBef>
                <a:spcPts val="500"/>
              </a:spcBef>
              <a:buNone/>
            </a:pPr>
            <a:endParaRPr lang="es-ES" sz="1400" dirty="0"/>
          </a:p>
          <a:p>
            <a:pPr marL="0" indent="0">
              <a:lnSpc>
                <a:spcPct val="160000"/>
              </a:lnSpc>
              <a:spcBef>
                <a:spcPts val="500"/>
              </a:spcBef>
              <a:buNone/>
            </a:pPr>
            <a:r>
              <a:rPr lang="es-ES" sz="1400" dirty="0"/>
              <a:t>Posteriormente sus autores dejaron HP y fundaron la compañía </a:t>
            </a:r>
            <a:r>
              <a:rPr lang="es-ES" sz="1400" dirty="0" err="1"/>
              <a:t>Combodo</a:t>
            </a:r>
            <a:r>
              <a:rPr lang="es-ES" sz="1400" dirty="0"/>
              <a:t>, liberando el código bajo la modalidad de software </a:t>
            </a:r>
            <a:r>
              <a:rPr lang="es-ES" sz="1400" dirty="0" err="1"/>
              <a:t>OpenSource</a:t>
            </a:r>
            <a:r>
              <a:rPr lang="es-ES" sz="1400" dirty="0"/>
              <a:t>. </a:t>
            </a:r>
            <a:r>
              <a:rPr lang="es-ES" sz="1400" dirty="0" err="1"/>
              <a:t>Itop</a:t>
            </a:r>
            <a:r>
              <a:rPr lang="es-ES" sz="1400" dirty="0"/>
              <a:t> primordialmente es un CMDB </a:t>
            </a:r>
            <a:r>
              <a:rPr lang="es-MX" sz="1400" dirty="0"/>
              <a:t> (</a:t>
            </a:r>
            <a:r>
              <a:rPr lang="es-MX" sz="1400" dirty="0" err="1"/>
              <a:t>Configuration</a:t>
            </a:r>
            <a:r>
              <a:rPr lang="es-MX" sz="1400" dirty="0"/>
              <a:t> Management </a:t>
            </a:r>
            <a:r>
              <a:rPr lang="es-MX" sz="1400" dirty="0" err="1"/>
              <a:t>DataBase</a:t>
            </a:r>
            <a:r>
              <a:rPr lang="es-MX" sz="1400" dirty="0"/>
              <a:t>) que es un concepto que introduce ITIL – ISO 20000 para facilitar la gestión de los servicios TI en las organizaciones. Se define como una herramienta para administrar y gestionar todos los elementos de la compañía (</a:t>
            </a:r>
            <a:r>
              <a:rPr lang="es-MX" sz="1400" dirty="0" err="1"/>
              <a:t>Configuration</a:t>
            </a:r>
            <a:r>
              <a:rPr lang="es-MX" sz="1400" dirty="0"/>
              <a:t> </a:t>
            </a:r>
            <a:r>
              <a:rPr lang="es-MX" sz="1400" dirty="0" err="1"/>
              <a:t>Items</a:t>
            </a:r>
            <a:r>
              <a:rPr lang="es-MX" sz="1400" dirty="0"/>
              <a:t> </a:t>
            </a:r>
            <a:r>
              <a:rPr lang="es-MX" sz="1400" dirty="0" err="1"/>
              <a:t>ó</a:t>
            </a:r>
            <a:r>
              <a:rPr lang="es-MX" sz="1400" dirty="0"/>
              <a:t> CI) que son necesarios para la prestación de servicios IT tanto de infraestructura (servidores, aplicaciones, dispositivos de red, máquinas virtuales, contactos, localizaciones ...), como otros elementos TIC como proveedores, el software, las personas, la documentación, etc.</a:t>
            </a:r>
            <a:endParaRPr lang="es-ES" sz="1400" dirty="0"/>
          </a:p>
          <a:p>
            <a:pPr marL="0" indent="0" rtl="0">
              <a:buNone/>
            </a:pPr>
            <a:endParaRPr lang="es-ES" dirty="0"/>
          </a:p>
        </p:txBody>
      </p:sp>
      <p:sp>
        <p:nvSpPr>
          <p:cNvPr id="71" name="Marcador de número de diapositiva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rtlCol="0"/>
          <a:lstStyle/>
          <a:p>
            <a:pPr rtl="0"/>
            <a:fld id="{8C2E478F-E849-4A8C-AF1F-CBCC78A7CBFA}" type="slidenum">
              <a:rPr lang="es-ES" sz="1200" smtClean="0"/>
              <a:t>2</a:t>
            </a:fld>
            <a:endParaRPr lang="es-ES" sz="1200"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Marcador de posición de imagen 38" descr="Persona que usa tabletas inteligentes">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orma libre: Forma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Título 11">
            <a:extLst>
              <a:ext uri="{FF2B5EF4-FFF2-40B4-BE49-F238E27FC236}">
                <a16:creationId xmlns:a16="http://schemas.microsoft.com/office/drawing/2014/main" id="{50AEA731-C7D0-4A0E-B871-4F369D8BEAC5}"/>
              </a:ext>
            </a:extLst>
          </p:cNvPr>
          <p:cNvSpPr>
            <a:spLocks noGrp="1"/>
          </p:cNvSpPr>
          <p:nvPr>
            <p:ph type="title"/>
          </p:nvPr>
        </p:nvSpPr>
        <p:spPr>
          <a:xfrm>
            <a:off x="7569200" y="365125"/>
            <a:ext cx="4241801" cy="573989"/>
          </a:xfrm>
        </p:spPr>
        <p:txBody>
          <a:bodyPr rtlCol="0"/>
          <a:lstStyle/>
          <a:p>
            <a:pPr rtl="0"/>
            <a:r>
              <a:rPr lang="es-ES" dirty="0"/>
              <a:t>Beneficios de </a:t>
            </a:r>
            <a:r>
              <a:rPr lang="es-ES" dirty="0" err="1"/>
              <a:t>itop</a:t>
            </a:r>
            <a:endParaRPr lang="es-ES" dirty="0"/>
          </a:p>
        </p:txBody>
      </p:sp>
      <p:sp>
        <p:nvSpPr>
          <p:cNvPr id="13" name="Marcador de contenido 12">
            <a:extLst>
              <a:ext uri="{FF2B5EF4-FFF2-40B4-BE49-F238E27FC236}">
                <a16:creationId xmlns:a16="http://schemas.microsoft.com/office/drawing/2014/main" id="{A4E49AC7-7A73-4B51-BDF6-EABA3162F4B7}"/>
              </a:ext>
            </a:extLst>
          </p:cNvPr>
          <p:cNvSpPr>
            <a:spLocks noGrp="1"/>
          </p:cNvSpPr>
          <p:nvPr>
            <p:ph idx="1"/>
          </p:nvPr>
        </p:nvSpPr>
        <p:spPr>
          <a:xfrm>
            <a:off x="7569200" y="1143000"/>
            <a:ext cx="4241801" cy="5349876"/>
          </a:xfrm>
        </p:spPr>
        <p:txBody>
          <a:bodyPr rtlCol="0">
            <a:normAutofit fontScale="25000" lnSpcReduction="20000"/>
          </a:bodyPr>
          <a:lstStyle/>
          <a:p>
            <a:pPr marL="0" indent="0" rtl="0">
              <a:buNone/>
            </a:pPr>
            <a:r>
              <a:rPr lang="es-ES" sz="5600" dirty="0"/>
              <a:t>Las ventajas de la implantación de la herramienta </a:t>
            </a:r>
            <a:r>
              <a:rPr lang="es-ES" sz="5600" dirty="0" err="1"/>
              <a:t>iTop</a:t>
            </a:r>
            <a:r>
              <a:rPr lang="es-ES" sz="5600" dirty="0"/>
              <a:t> en una organización, además de </a:t>
            </a:r>
            <a:r>
              <a:rPr lang="es-MX" sz="5600" dirty="0"/>
              <a:t>la de disponer de un método sistemático y profesional para la gestión de los servicios TI, son las siguientes:</a:t>
            </a:r>
          </a:p>
          <a:p>
            <a:r>
              <a:rPr lang="es-MX" sz="5600" dirty="0"/>
              <a:t>Documentar su infraestructura de TI y todas las relaciones entre las diferentes piezas tecnológicas de una organización.</a:t>
            </a:r>
          </a:p>
          <a:p>
            <a:r>
              <a:rPr lang="es-MX" sz="5600" dirty="0"/>
              <a:t>Gestión de incidencias, peticiones de los usuarios, e interrupciones planificadas ...</a:t>
            </a:r>
          </a:p>
          <a:p>
            <a:r>
              <a:rPr lang="es-MX" sz="5600" dirty="0"/>
              <a:t>Servicios de TI de documentos y contratos con proveedores externos, incluyendo los acuerdos de nivel de servicio.</a:t>
            </a:r>
          </a:p>
          <a:p>
            <a:r>
              <a:rPr lang="es-MX" sz="5600" dirty="0"/>
              <a:t>Incremento de la productividad al utilizar como marco o </a:t>
            </a:r>
            <a:r>
              <a:rPr lang="es-MX" sz="5600" dirty="0" err="1"/>
              <a:t>framework</a:t>
            </a:r>
            <a:r>
              <a:rPr lang="es-MX" sz="5600" dirty="0"/>
              <a:t> las buenas practicas ITIL.</a:t>
            </a:r>
          </a:p>
          <a:p>
            <a:r>
              <a:rPr lang="es-MX" sz="5600" dirty="0"/>
              <a:t>Ejercer auditoria y control sobre todos los elementos TIC.</a:t>
            </a:r>
          </a:p>
          <a:p>
            <a:pPr marL="0" indent="0" rtl="0">
              <a:buNone/>
            </a:pPr>
            <a:endParaRPr lang="es-ES" sz="2200" dirty="0"/>
          </a:p>
        </p:txBody>
      </p:sp>
      <p:sp>
        <p:nvSpPr>
          <p:cNvPr id="35" name="Marcador de número de diapositiva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rtlCol="0"/>
          <a:lstStyle/>
          <a:p>
            <a:pPr rtl="0"/>
            <a:fld id="{8C2E478F-E849-4A8C-AF1F-CBCC78A7CBFA}" type="slidenum">
              <a:rPr lang="es-ES" sz="1200" smtClean="0"/>
              <a:t>3</a:t>
            </a:fld>
            <a:endParaRPr lang="es-ES" sz="1200"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50AEA731-C7D0-4A0E-B871-4F369D8BEAC5}"/>
              </a:ext>
            </a:extLst>
          </p:cNvPr>
          <p:cNvSpPr>
            <a:spLocks noGrp="1"/>
          </p:cNvSpPr>
          <p:nvPr>
            <p:ph type="title"/>
          </p:nvPr>
        </p:nvSpPr>
        <p:spPr>
          <a:xfrm>
            <a:off x="7569200" y="365125"/>
            <a:ext cx="4241801" cy="573989"/>
          </a:xfrm>
        </p:spPr>
        <p:txBody>
          <a:bodyPr rtlCol="0"/>
          <a:lstStyle/>
          <a:p>
            <a:pPr rtl="0"/>
            <a:r>
              <a:rPr lang="es-ES" dirty="0" err="1"/>
              <a:t>Caracteristicas</a:t>
            </a:r>
            <a:r>
              <a:rPr lang="es-ES" dirty="0"/>
              <a:t> de </a:t>
            </a:r>
            <a:r>
              <a:rPr lang="es-ES" dirty="0" err="1"/>
              <a:t>itop</a:t>
            </a:r>
            <a:endParaRPr lang="es-ES" dirty="0"/>
          </a:p>
        </p:txBody>
      </p:sp>
      <p:sp>
        <p:nvSpPr>
          <p:cNvPr id="13" name="Marcador de contenido 12">
            <a:extLst>
              <a:ext uri="{FF2B5EF4-FFF2-40B4-BE49-F238E27FC236}">
                <a16:creationId xmlns:a16="http://schemas.microsoft.com/office/drawing/2014/main" id="{A4E49AC7-7A73-4B51-BDF6-EABA3162F4B7}"/>
              </a:ext>
            </a:extLst>
          </p:cNvPr>
          <p:cNvSpPr>
            <a:spLocks noGrp="1"/>
          </p:cNvSpPr>
          <p:nvPr>
            <p:ph idx="1"/>
          </p:nvPr>
        </p:nvSpPr>
        <p:spPr>
          <a:xfrm>
            <a:off x="7569200" y="1422400"/>
            <a:ext cx="4241801" cy="5070476"/>
          </a:xfrm>
        </p:spPr>
        <p:txBody>
          <a:bodyPr rtlCol="0">
            <a:normAutofit/>
          </a:bodyPr>
          <a:lstStyle/>
          <a:p>
            <a:pPr marL="0" indent="0">
              <a:lnSpc>
                <a:spcPct val="130000"/>
              </a:lnSpc>
              <a:buFont typeface="Arial" panose="020B0604020202020204" pitchFamily="34" charset="0"/>
              <a:buNone/>
            </a:pPr>
            <a:r>
              <a:rPr lang="es-MX" sz="1400" dirty="0" err="1"/>
              <a:t>Itop</a:t>
            </a:r>
            <a:r>
              <a:rPr lang="es-MX" sz="1400" dirty="0"/>
              <a:t> puede ser utilizado por diferentes tipos de organizaciones, sin importar su sector, como:</a:t>
            </a:r>
          </a:p>
          <a:p>
            <a:pPr>
              <a:lnSpc>
                <a:spcPct val="130000"/>
              </a:lnSpc>
            </a:pPr>
            <a:r>
              <a:rPr lang="es-MX" sz="1400" b="1" dirty="0"/>
              <a:t>Agente de </a:t>
            </a:r>
            <a:r>
              <a:rPr lang="es-MX" sz="1400" b="1" dirty="0" err="1"/>
              <a:t>Help</a:t>
            </a:r>
            <a:r>
              <a:rPr lang="es-MX" sz="1400" b="1" dirty="0"/>
              <a:t> </a:t>
            </a:r>
            <a:r>
              <a:rPr lang="es-MX" sz="1400" b="1" dirty="0" err="1"/>
              <a:t>Desk</a:t>
            </a:r>
            <a:r>
              <a:rPr lang="es-MX" sz="1400" b="1" dirty="0"/>
              <a:t>.</a:t>
            </a:r>
          </a:p>
          <a:p>
            <a:pPr fontAlgn="t">
              <a:lnSpc>
                <a:spcPct val="130000"/>
              </a:lnSpc>
            </a:pPr>
            <a:r>
              <a:rPr lang="es-CO" sz="1400" b="1" dirty="0"/>
              <a:t>Administración de incidentes.</a:t>
            </a:r>
          </a:p>
          <a:p>
            <a:pPr fontAlgn="t">
              <a:lnSpc>
                <a:spcPct val="130000"/>
              </a:lnSpc>
            </a:pPr>
            <a:r>
              <a:rPr lang="es-CO" sz="1400" b="1" dirty="0"/>
              <a:t>CMDB personalizable.</a:t>
            </a:r>
          </a:p>
          <a:p>
            <a:pPr fontAlgn="t">
              <a:lnSpc>
                <a:spcPct val="130000"/>
              </a:lnSpc>
            </a:pPr>
            <a:r>
              <a:rPr lang="es-CO" sz="1400" b="1" dirty="0" err="1"/>
              <a:t>Workflow</a:t>
            </a:r>
            <a:r>
              <a:rPr lang="es-CO" sz="1400" b="1" dirty="0"/>
              <a:t> (Flujo de trabajo para el manejo del servicio).</a:t>
            </a:r>
          </a:p>
          <a:p>
            <a:pPr fontAlgn="t">
              <a:lnSpc>
                <a:spcPct val="130000"/>
              </a:lnSpc>
            </a:pPr>
            <a:r>
              <a:rPr lang="es-CO" sz="1400" b="1" dirty="0"/>
              <a:t>Gestión del cambio.</a:t>
            </a:r>
          </a:p>
          <a:p>
            <a:pPr>
              <a:lnSpc>
                <a:spcPct val="130000"/>
              </a:lnSpc>
            </a:pPr>
            <a:r>
              <a:rPr lang="es-MX" sz="1400" b="1" dirty="0"/>
              <a:t>Gestión de la configuración.</a:t>
            </a:r>
          </a:p>
          <a:p>
            <a:pPr>
              <a:lnSpc>
                <a:spcPct val="130000"/>
              </a:lnSpc>
            </a:pPr>
            <a:r>
              <a:rPr lang="es-MX" sz="1400" b="1" dirty="0"/>
              <a:t>Monitorización 7 x 24.</a:t>
            </a:r>
          </a:p>
          <a:p>
            <a:pPr>
              <a:lnSpc>
                <a:spcPct val="130000"/>
              </a:lnSpc>
            </a:pPr>
            <a:r>
              <a:rPr lang="es-MX" sz="1400" b="1" dirty="0"/>
              <a:t>Portal de Usuario.</a:t>
            </a:r>
          </a:p>
          <a:p>
            <a:pPr marL="0" indent="0" rtl="0">
              <a:buNone/>
            </a:pPr>
            <a:endParaRPr lang="es-ES" sz="2200" dirty="0"/>
          </a:p>
        </p:txBody>
      </p:sp>
      <p:sp>
        <p:nvSpPr>
          <p:cNvPr id="35" name="Marcador de número de diapositiva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rtlCol="0"/>
          <a:lstStyle/>
          <a:p>
            <a:pPr rtl="0"/>
            <a:fld id="{8C2E478F-E849-4A8C-AF1F-CBCC78A7CBFA}" type="slidenum">
              <a:rPr lang="es-ES" sz="1200" smtClean="0"/>
              <a:t>4</a:t>
            </a:fld>
            <a:endParaRPr lang="es-ES" sz="1200" dirty="0"/>
          </a:p>
        </p:txBody>
      </p:sp>
      <p:pic>
        <p:nvPicPr>
          <p:cNvPr id="6" name="Marcador de posición de imagen 5" descr="Imagen que contiene interior, persona, tabla, hombre&#10;&#10;Descripción generada automáticamente">
            <a:extLst>
              <a:ext uri="{FF2B5EF4-FFF2-40B4-BE49-F238E27FC236}">
                <a16:creationId xmlns:a16="http://schemas.microsoft.com/office/drawing/2014/main" id="{01DC332C-565E-42A1-8CAD-E817281B6E55}"/>
              </a:ext>
            </a:extLst>
          </p:cNvPr>
          <p:cNvPicPr>
            <a:picLocks noGrp="1" noChangeAspect="1"/>
          </p:cNvPicPr>
          <p:nvPr>
            <p:ph type="pic" sz="quarter" idx="14"/>
          </p:nvPr>
        </p:nvPicPr>
        <p:blipFill>
          <a:blip r:embed="rId3"/>
          <a:srcRect l="19665" r="19665"/>
          <a:stretch>
            <a:fillRect/>
          </a:stretch>
        </p:blipFill>
        <p:spPr>
          <a:xfrm>
            <a:off x="0" y="0"/>
            <a:ext cx="7406905" cy="6866810"/>
          </a:xfrm>
        </p:spPr>
      </p:pic>
    </p:spTree>
    <p:extLst>
      <p:ext uri="{BB962C8B-B14F-4D97-AF65-F5344CB8AC3E}">
        <p14:creationId xmlns:p14="http://schemas.microsoft.com/office/powerpoint/2010/main" val="343878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descr="El gráfico va aquí">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407272489"/>
              </p:ext>
            </p:extLst>
          </p:nvPr>
        </p:nvGraphicFramePr>
        <p:xfrm>
          <a:off x="0" y="0"/>
          <a:ext cx="4571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ítulo 1">
            <a:extLst>
              <a:ext uri="{FF2B5EF4-FFF2-40B4-BE49-F238E27FC236}">
                <a16:creationId xmlns:a16="http://schemas.microsoft.com/office/drawing/2014/main" id="{C09ADB54-3897-4872-B9B3-1888BB60FDFF}"/>
              </a:ext>
            </a:extLst>
          </p:cNvPr>
          <p:cNvSpPr>
            <a:spLocks noGrp="1"/>
          </p:cNvSpPr>
          <p:nvPr>
            <p:ph type="title"/>
          </p:nvPr>
        </p:nvSpPr>
        <p:spPr>
          <a:xfrm>
            <a:off x="7792279" y="365125"/>
            <a:ext cx="4017600" cy="573989"/>
          </a:xfrm>
        </p:spPr>
        <p:txBody>
          <a:bodyPr rtlCol="0"/>
          <a:lstStyle/>
          <a:p>
            <a:pPr rtl="0"/>
            <a:r>
              <a:rPr lang="es-ES" sz="2700" dirty="0"/>
              <a:t>Grandes empresas que confían en </a:t>
            </a:r>
            <a:r>
              <a:rPr lang="es-ES" sz="2700" dirty="0" err="1"/>
              <a:t>iTop</a:t>
            </a:r>
            <a:endParaRPr lang="es-ES" sz="2700" dirty="0"/>
          </a:p>
        </p:txBody>
      </p:sp>
      <p:sp>
        <p:nvSpPr>
          <p:cNvPr id="3" name="Marcador de contenido 2">
            <a:extLst>
              <a:ext uri="{FF2B5EF4-FFF2-40B4-BE49-F238E27FC236}">
                <a16:creationId xmlns:a16="http://schemas.microsoft.com/office/drawing/2014/main" id="{A999491B-46DB-4307-8E1A-E1066E4FBAEB}"/>
              </a:ext>
            </a:extLst>
          </p:cNvPr>
          <p:cNvSpPr>
            <a:spLocks noGrp="1"/>
          </p:cNvSpPr>
          <p:nvPr>
            <p:ph idx="1"/>
          </p:nvPr>
        </p:nvSpPr>
        <p:spPr/>
        <p:txBody>
          <a:bodyPr rtlCol="0">
            <a:normAutofit/>
          </a:bodyPr>
          <a:lstStyle/>
          <a:p>
            <a:pPr marL="0" indent="0" rtl="0">
              <a:buNone/>
            </a:pPr>
            <a:r>
              <a:rPr lang="es-ES" dirty="0"/>
              <a:t>Sin duda alguna al optar por una solución tecnológica, tiene un gran peso en la decisión la madurez de la misma, la documentación existente en la web, si tiene soporte, costos, facilidad de uso, entre otros ítems. Igualmente, la cantidad de empresas que la utilizan, y la relevancia de estas en el mercado.</a:t>
            </a:r>
          </a:p>
          <a:p>
            <a:pPr marL="0" indent="0" rtl="0">
              <a:buNone/>
            </a:pPr>
            <a:r>
              <a:rPr lang="es-ES" dirty="0"/>
              <a:t>En la vista pueden verse algunas empresas que tienen para la gestión TI de sus organizaciones la herramienta </a:t>
            </a:r>
            <a:r>
              <a:rPr lang="es-ES" dirty="0" err="1"/>
              <a:t>iTop</a:t>
            </a:r>
            <a:r>
              <a:rPr lang="es-ES" dirty="0"/>
              <a:t>.</a:t>
            </a:r>
          </a:p>
        </p:txBody>
      </p:sp>
      <p:sp>
        <p:nvSpPr>
          <p:cNvPr id="12" name="Marcador de número de diapositiva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rtlCol="0"/>
          <a:lstStyle/>
          <a:p>
            <a:pPr rtl="0"/>
            <a:fld id="{8C2E478F-E849-4A8C-AF1F-CBCC78A7CBFA}" type="slidenum">
              <a:rPr lang="es-ES" sz="1200" smtClean="0"/>
              <a:t>5</a:t>
            </a:fld>
            <a:endParaRPr lang="es-ES" sz="1200" dirty="0"/>
          </a:p>
        </p:txBody>
      </p:sp>
      <p:pic>
        <p:nvPicPr>
          <p:cNvPr id="8" name="Imagen 7" descr="Imagen que contiene rojo, cerca, firmar, luz&#10;&#10;Descripción generada automáticamente">
            <a:extLst>
              <a:ext uri="{FF2B5EF4-FFF2-40B4-BE49-F238E27FC236}">
                <a16:creationId xmlns:a16="http://schemas.microsoft.com/office/drawing/2014/main" id="{3CCAB6DC-F900-4F50-88D6-C5DA73CA3AE2}"/>
              </a:ext>
            </a:extLst>
          </p:cNvPr>
          <p:cNvPicPr>
            <a:picLocks noChangeAspect="1"/>
          </p:cNvPicPr>
          <p:nvPr/>
        </p:nvPicPr>
        <p:blipFill>
          <a:blip r:embed="rId4"/>
          <a:stretch>
            <a:fillRect/>
          </a:stretch>
        </p:blipFill>
        <p:spPr>
          <a:xfrm>
            <a:off x="380999" y="3429000"/>
            <a:ext cx="2533651" cy="2614612"/>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6D0CD705-13B0-491D-972A-95AFF494C746}"/>
              </a:ext>
            </a:extLst>
          </p:cNvPr>
          <p:cNvPicPr>
            <a:picLocks noChangeAspect="1"/>
          </p:cNvPicPr>
          <p:nvPr/>
        </p:nvPicPr>
        <p:blipFill>
          <a:blip r:embed="rId5"/>
          <a:stretch>
            <a:fillRect/>
          </a:stretch>
        </p:blipFill>
        <p:spPr>
          <a:xfrm>
            <a:off x="5440623" y="3094065"/>
            <a:ext cx="1310754" cy="420660"/>
          </a:xfrm>
          <a:prstGeom prst="rect">
            <a:avLst/>
          </a:prstGeom>
        </p:spPr>
      </p:pic>
      <p:pic>
        <p:nvPicPr>
          <p:cNvPr id="13" name="Imagen 12" descr="Imagen que contiene computadora, reloj, dibujo, laptop&#10;&#10;Descripción generada automáticamente">
            <a:extLst>
              <a:ext uri="{FF2B5EF4-FFF2-40B4-BE49-F238E27FC236}">
                <a16:creationId xmlns:a16="http://schemas.microsoft.com/office/drawing/2014/main" id="{D0E09AF3-2571-4674-B8A3-5CDF3B548708}"/>
              </a:ext>
            </a:extLst>
          </p:cNvPr>
          <p:cNvPicPr>
            <a:picLocks noChangeAspect="1"/>
          </p:cNvPicPr>
          <p:nvPr/>
        </p:nvPicPr>
        <p:blipFill>
          <a:blip r:embed="rId6"/>
          <a:stretch>
            <a:fillRect/>
          </a:stretch>
        </p:blipFill>
        <p:spPr>
          <a:xfrm>
            <a:off x="449522" y="1314598"/>
            <a:ext cx="6589789" cy="1588011"/>
          </a:xfrm>
          <a:prstGeom prst="rect">
            <a:avLst/>
          </a:prstGeom>
        </p:spPr>
      </p:pic>
      <p:pic>
        <p:nvPicPr>
          <p:cNvPr id="15" name="Imagen 14" descr="Imagen que contiene reloj, señal&#10;&#10;Descripción generada automáticamente">
            <a:extLst>
              <a:ext uri="{FF2B5EF4-FFF2-40B4-BE49-F238E27FC236}">
                <a16:creationId xmlns:a16="http://schemas.microsoft.com/office/drawing/2014/main" id="{3B15C08B-4153-4CA1-9439-CE4EDE732E5A}"/>
              </a:ext>
            </a:extLst>
          </p:cNvPr>
          <p:cNvPicPr>
            <a:picLocks noChangeAspect="1"/>
          </p:cNvPicPr>
          <p:nvPr/>
        </p:nvPicPr>
        <p:blipFill>
          <a:blip r:embed="rId7"/>
          <a:stretch>
            <a:fillRect/>
          </a:stretch>
        </p:blipFill>
        <p:spPr>
          <a:xfrm>
            <a:off x="2775999" y="2908180"/>
            <a:ext cx="2286000" cy="2286000"/>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64A23A7A-4A7F-4AB5-AAD4-13077C6B54D8}"/>
              </a:ext>
            </a:extLst>
          </p:cNvPr>
          <p:cNvPicPr>
            <a:picLocks noChangeAspect="1"/>
          </p:cNvPicPr>
          <p:nvPr/>
        </p:nvPicPr>
        <p:blipFill>
          <a:blip r:embed="rId8"/>
          <a:stretch>
            <a:fillRect/>
          </a:stretch>
        </p:blipFill>
        <p:spPr>
          <a:xfrm>
            <a:off x="3249992" y="5457375"/>
            <a:ext cx="3346711" cy="777242"/>
          </a:xfrm>
          <a:prstGeom prst="rect">
            <a:avLst/>
          </a:prstGeom>
        </p:spPr>
      </p:pic>
      <p:pic>
        <p:nvPicPr>
          <p:cNvPr id="19" name="Imagen 18">
            <a:extLst>
              <a:ext uri="{FF2B5EF4-FFF2-40B4-BE49-F238E27FC236}">
                <a16:creationId xmlns:a16="http://schemas.microsoft.com/office/drawing/2014/main" id="{EC3F0FF1-533D-4DA5-B714-4C982267B8B6}"/>
              </a:ext>
            </a:extLst>
          </p:cNvPr>
          <p:cNvPicPr>
            <a:picLocks noChangeAspect="1"/>
          </p:cNvPicPr>
          <p:nvPr/>
        </p:nvPicPr>
        <p:blipFill>
          <a:blip r:embed="rId9"/>
          <a:stretch>
            <a:fillRect/>
          </a:stretch>
        </p:blipFill>
        <p:spPr>
          <a:xfrm>
            <a:off x="5014550" y="3955392"/>
            <a:ext cx="2263990" cy="812222"/>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Marcador de posición de imagen">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ángulo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164236" y="0"/>
            <a:ext cx="13356235" cy="68616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Título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rtlCol="0">
            <a:normAutofit fontScale="90000"/>
          </a:bodyPr>
          <a:lstStyle/>
          <a:p>
            <a:pPr rtl="0"/>
            <a:r>
              <a:rPr lang="es-ES" dirty="0">
                <a:solidFill>
                  <a:schemeClr val="bg1"/>
                </a:solidFill>
              </a:rPr>
              <a:t>GRACIAS</a:t>
            </a:r>
          </a:p>
        </p:txBody>
      </p:sp>
      <p:pic>
        <p:nvPicPr>
          <p:cNvPr id="11" name="Gráfico 10" descr="Usuario" title="Icono: nombre del moderador">
            <a:extLst>
              <a:ext uri="{FF2B5EF4-FFF2-40B4-BE49-F238E27FC236}">
                <a16:creationId xmlns:a16="http://schemas.microsoft.com/office/drawing/2014/main"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08371" y="3061212"/>
            <a:ext cx="558449" cy="558449"/>
          </a:xfrm>
          <a:prstGeom prst="rect">
            <a:avLst/>
          </a:prstGeom>
        </p:spPr>
      </p:pic>
      <p:sp>
        <p:nvSpPr>
          <p:cNvPr id="14" name="Subtítulo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kumimoji="0" lang="es-ES" sz="1800" u="none" strike="noStrike" kern="1200" cap="none" spc="300" normalizeH="0" baseline="0" noProof="0" dirty="0" err="1">
                <a:ln>
                  <a:noFill/>
                </a:ln>
                <a:effectLst/>
                <a:uLnTx/>
                <a:uFillTx/>
                <a:latin typeface="+mj-lt"/>
                <a:cs typeface="Gill Sans" panose="020B0502020104020203" pitchFamily="34" charset="-79"/>
              </a:rPr>
              <a:t>iTop</a:t>
            </a:r>
            <a:r>
              <a:rPr lang="es-ES" sz="1800" spc="300" dirty="0">
                <a:latin typeface="+mj-lt"/>
                <a:cs typeface="Gill Sans" panose="020B0502020104020203" pitchFamily="34" charset="-79"/>
              </a:rPr>
              <a:t>-</a:t>
            </a:r>
            <a:r>
              <a:rPr kumimoji="0" lang="es-ES" sz="1800" u="none" strike="noStrike" kern="1200" cap="none" spc="300" normalizeH="0" baseline="0" noProof="0" dirty="0" err="1">
                <a:ln>
                  <a:noFill/>
                </a:ln>
                <a:effectLst/>
                <a:uLnTx/>
                <a:uFillTx/>
                <a:latin typeface="+mj-lt"/>
                <a:cs typeface="Gill Sans" panose="020B0502020104020203" pitchFamily="34" charset="-79"/>
              </a:rPr>
              <a:t>Udistrial</a:t>
            </a:r>
            <a:endParaRPr kumimoji="0" lang="es-E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Marcador de texto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buClr>
                <a:srgbClr val="00B0F0"/>
              </a:buClr>
            </a:pPr>
            <a:endParaRPr kumimoji="0" lang="es-E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Marcador de texto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lang="es-ES" sz="1800" u="none" strike="noStrike" kern="1200" cap="none" spc="300" normalizeH="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Tema d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9229_TF55661986" id="{0F1A421F-792F-4B6A-A58D-C4A795334881}" vid="{14F84848-71B5-49E7-81AF-EE8A98CA54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tecnológica</Template>
  <TotalTime>0</TotalTime>
  <Words>445</Words>
  <Application>Microsoft Office PowerPoint</Application>
  <PresentationFormat>Panorámica</PresentationFormat>
  <Paragraphs>39</Paragraphs>
  <Slides>6</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Arial</vt:lpstr>
      <vt:lpstr>Calibri</vt:lpstr>
      <vt:lpstr>Calibri Light</vt:lpstr>
      <vt:lpstr>Gill Sans</vt:lpstr>
      <vt:lpstr>Tema de Office</vt:lpstr>
      <vt:lpstr>iTop</vt:lpstr>
      <vt:lpstr>Historia y definición de itop</vt:lpstr>
      <vt:lpstr>Beneficios de itop</vt:lpstr>
      <vt:lpstr>Caracteristicas de itop</vt:lpstr>
      <vt:lpstr>Grandes empresas que confían en iTop</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2019-12-12T20:27:50Z</dcterms:created>
  <dcterms:modified xsi:type="dcterms:W3CDTF">2019-12-13T05:40:40Z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